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y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7992956" y="50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941371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sp:txBody>
      <dsp:txXfrm>
        <a:off x="7346081" y="2941371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5F330AE-FF17-4761-AD34-09AF39A42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8146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65</Words>
  <Application>Microsoft Office PowerPoint</Application>
  <PresentationFormat>Widescreen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78</cp:revision>
  <dcterms:created xsi:type="dcterms:W3CDTF">2020-05-26T19:47:44Z</dcterms:created>
  <dcterms:modified xsi:type="dcterms:W3CDTF">2020-06-02T09:08:39Z</dcterms:modified>
</cp:coreProperties>
</file>